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2" r:id="rId5"/>
    <p:sldId id="259" r:id="rId6"/>
    <p:sldId id="264" r:id="rId7"/>
    <p:sldId id="263" r:id="rId8"/>
    <p:sldId id="261" r:id="rId9"/>
    <p:sldId id="265" r:id="rId10"/>
    <p:sldId id="260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28D0C8-ECB1-4159-995A-ABE081463F9D}" v="1" dt="2023-06-06T04:19:32.5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182" autoAdjust="0"/>
  </p:normalViewPr>
  <p:slideViewPr>
    <p:cSldViewPr snapToGrid="0">
      <p:cViewPr varScale="1">
        <p:scale>
          <a:sx n="105" d="100"/>
          <a:sy n="105" d="100"/>
        </p:scale>
        <p:origin x="750" y="102"/>
      </p:cViewPr>
      <p:guideLst/>
    </p:cSldViewPr>
  </p:slideViewPr>
  <p:outlineViewPr>
    <p:cViewPr>
      <p:scale>
        <a:sx n="33" d="100"/>
        <a:sy n="33" d="100"/>
      </p:scale>
      <p:origin x="0" y="-273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1CEF92D-2E4C-4840-9E09-AAEC7409C33E}"/>
    <pc:docChg chg="custSel modSld">
      <pc:chgData name="Narelle Wheaton" userId="6e1b2b30-480e-4f91-806b-6735d5b9e446" providerId="ADAL" clId="{C1CEF92D-2E4C-4840-9E09-AAEC7409C33E}" dt="2023-03-24T02:37:32.428" v="11" actId="1076"/>
      <pc:docMkLst>
        <pc:docMk/>
      </pc:docMkLst>
      <pc:sldChg chg="modSp mod">
        <pc:chgData name="Narelle Wheaton" userId="6e1b2b30-480e-4f91-806b-6735d5b9e446" providerId="ADAL" clId="{C1CEF92D-2E4C-4840-9E09-AAEC7409C33E}" dt="2023-03-24T02:37:10.363" v="8" actId="1076"/>
        <pc:sldMkLst>
          <pc:docMk/>
          <pc:sldMk cId="1995123766" sldId="256"/>
        </pc:sldMkLst>
        <pc:spChg chg="mod">
          <ac:chgData name="Narelle Wheaton" userId="6e1b2b30-480e-4f91-806b-6735d5b9e446" providerId="ADAL" clId="{C1CEF92D-2E4C-4840-9E09-AAEC7409C33E}" dt="2023-03-24T02:37:10.363" v="8" actId="1076"/>
          <ac:spMkLst>
            <pc:docMk/>
            <pc:sldMk cId="1995123766" sldId="256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2330544962" sldId="257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2330544962" sldId="257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1628016613" sldId="258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1628016613" sldId="258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2664063813" sldId="259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2664063813" sldId="259"/>
            <ac:spMk id="3" creationId="{5ED9A4C0-1EBB-4A6F-8E88-44A652D9EEC5}"/>
          </ac:spMkLst>
        </pc:spChg>
      </pc:sldChg>
      <pc:sldChg chg="delSp modSp mod">
        <pc:chgData name="Narelle Wheaton" userId="6e1b2b30-480e-4f91-806b-6735d5b9e446" providerId="ADAL" clId="{C1CEF92D-2E4C-4840-9E09-AAEC7409C33E}" dt="2023-03-24T02:37:24.240" v="9" actId="21"/>
        <pc:sldMkLst>
          <pc:docMk/>
          <pc:sldMk cId="1650038321" sldId="260"/>
        </pc:sldMkLst>
        <pc:spChg chg="del">
          <ac:chgData name="Narelle Wheaton" userId="6e1b2b30-480e-4f91-806b-6735d5b9e446" providerId="ADAL" clId="{C1CEF92D-2E4C-4840-9E09-AAEC7409C33E}" dt="2023-03-24T02:37:24.240" v="9" actId="21"/>
          <ac:spMkLst>
            <pc:docMk/>
            <pc:sldMk cId="1650038321" sldId="260"/>
            <ac:spMk id="2" creationId="{048DC519-5C06-4D1F-B151-D550AF125BDB}"/>
          </ac:spMkLst>
        </pc:spChg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1650038321" sldId="260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1450829754" sldId="261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1450829754" sldId="261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3958331929" sldId="262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3958331929" sldId="262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840797137" sldId="263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840797137" sldId="263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2011161853" sldId="264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2011161853" sldId="264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1CEF92D-2E4C-4840-9E09-AAEC7409C33E}" dt="2023-03-24T02:36:36.075" v="3" actId="207"/>
        <pc:sldMkLst>
          <pc:docMk/>
          <pc:sldMk cId="2300048183" sldId="265"/>
        </pc:sldMkLst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2300048183" sldId="265"/>
            <ac:spMk id="3" creationId="{5ED9A4C0-1EBB-4A6F-8E88-44A652D9EEC5}"/>
          </ac:spMkLst>
        </pc:spChg>
      </pc:sldChg>
      <pc:sldChg chg="addSp modSp mod">
        <pc:chgData name="Narelle Wheaton" userId="6e1b2b30-480e-4f91-806b-6735d5b9e446" providerId="ADAL" clId="{C1CEF92D-2E4C-4840-9E09-AAEC7409C33E}" dt="2023-03-24T02:37:32.428" v="11" actId="1076"/>
        <pc:sldMkLst>
          <pc:docMk/>
          <pc:sldMk cId="3932632890" sldId="266"/>
        </pc:sldMkLst>
        <pc:spChg chg="add mod">
          <ac:chgData name="Narelle Wheaton" userId="6e1b2b30-480e-4f91-806b-6735d5b9e446" providerId="ADAL" clId="{C1CEF92D-2E4C-4840-9E09-AAEC7409C33E}" dt="2023-03-24T02:37:32.428" v="11" actId="1076"/>
          <ac:spMkLst>
            <pc:docMk/>
            <pc:sldMk cId="3932632890" sldId="266"/>
            <ac:spMk id="2" creationId="{32CEEBF3-B4B9-70CB-6747-CD9B44FFE098}"/>
          </ac:spMkLst>
        </pc:spChg>
        <pc:spChg chg="mod">
          <ac:chgData name="Narelle Wheaton" userId="6e1b2b30-480e-4f91-806b-6735d5b9e446" providerId="ADAL" clId="{C1CEF92D-2E4C-4840-9E09-AAEC7409C33E}" dt="2023-03-24T02:36:36.075" v="3" actId="207"/>
          <ac:spMkLst>
            <pc:docMk/>
            <pc:sldMk cId="3932632890" sldId="266"/>
            <ac:spMk id="3" creationId="{5ED9A4C0-1EBB-4A6F-8E88-44A652D9EEC5}"/>
          </ac:spMkLst>
        </pc:spChg>
      </pc:sldChg>
    </pc:docChg>
  </pc:docChgLst>
  <pc:docChgLst>
    <pc:chgData name="Narelle Wheaton" userId="6e1b2b30-480e-4f91-806b-6735d5b9e446" providerId="ADAL" clId="{3C28D0C8-ECB1-4159-995A-ABE081463F9D}"/>
    <pc:docChg chg="modSld">
      <pc:chgData name="Narelle Wheaton" userId="6e1b2b30-480e-4f91-806b-6735d5b9e446" providerId="ADAL" clId="{3C28D0C8-ECB1-4159-995A-ABE081463F9D}" dt="2023-06-06T04:19:32.513" v="0" actId="207"/>
      <pc:docMkLst>
        <pc:docMk/>
      </pc:docMkLst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1995123766" sldId="256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1995123766" sldId="256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2330544962" sldId="257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2330544962" sldId="257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1628016613" sldId="258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1628016613" sldId="258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2664063813" sldId="259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2664063813" sldId="259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1650038321" sldId="260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1650038321" sldId="260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1450829754" sldId="261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1450829754" sldId="261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3958331929" sldId="262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3958331929" sldId="262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840797137" sldId="263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840797137" sldId="263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2011161853" sldId="264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2011161853" sldId="264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2300048183" sldId="265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2300048183" sldId="265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3C28D0C8-ECB1-4159-995A-ABE081463F9D}" dt="2023-06-06T04:19:32.513" v="0" actId="207"/>
        <pc:sldMkLst>
          <pc:docMk/>
          <pc:sldMk cId="3932632890" sldId="266"/>
        </pc:sldMkLst>
        <pc:spChg chg="mod">
          <ac:chgData name="Narelle Wheaton" userId="6e1b2b30-480e-4f91-806b-6735d5b9e446" providerId="ADAL" clId="{3C28D0C8-ECB1-4159-995A-ABE081463F9D}" dt="2023-06-06T04:19:32.513" v="0" actId="207"/>
          <ac:spMkLst>
            <pc:docMk/>
            <pc:sldMk cId="3932632890" sldId="266"/>
            <ac:spMk id="3" creationId="{5ED9A4C0-1EBB-4A6F-8E88-44A652D9EEC5}"/>
          </ac:spMkLst>
        </pc:spChg>
      </pc:sldChg>
    </pc:docChg>
  </pc:docChgLst>
  <pc:docChgLst>
    <pc:chgData name="Narelle Wheaton" userId="6e1b2b30-480e-4f91-806b-6735d5b9e446" providerId="ADAL" clId="{C9BEB326-9256-4794-A839-74C0CF5EE08C}"/>
    <pc:docChg chg="custSel modSld">
      <pc:chgData name="Narelle Wheaton" userId="6e1b2b30-480e-4f91-806b-6735d5b9e446" providerId="ADAL" clId="{C9BEB326-9256-4794-A839-74C0CF5EE08C}" dt="2022-03-22T07:33:53.376" v="46" actId="404"/>
      <pc:docMkLst>
        <pc:docMk/>
      </pc:docMkLst>
      <pc:sldChg chg="addSp delSp modSp">
        <pc:chgData name="Narelle Wheaton" userId="6e1b2b30-480e-4f91-806b-6735d5b9e446" providerId="ADAL" clId="{C9BEB326-9256-4794-A839-74C0CF5EE08C}" dt="2022-03-22T07:17:10.370" v="4" actId="2711"/>
        <pc:sldMkLst>
          <pc:docMk/>
          <pc:sldMk cId="1995123766" sldId="256"/>
        </pc:sldMkLst>
        <pc:spChg chg="del">
          <ac:chgData name="Narelle Wheaton" userId="6e1b2b30-480e-4f91-806b-6735d5b9e446" providerId="ADAL" clId="{C9BEB326-9256-4794-A839-74C0CF5EE08C}" dt="2022-03-22T07:16:58.241" v="0" actId="478"/>
          <ac:spMkLst>
            <pc:docMk/>
            <pc:sldMk cId="1995123766" sldId="256"/>
            <ac:spMk id="2" creationId="{30695E7B-63C5-4D4B-901C-6F9EC70B63D2}"/>
          </ac:spMkLst>
        </pc:spChg>
        <pc:spChg chg="mod">
          <ac:chgData name="Narelle Wheaton" userId="6e1b2b30-480e-4f91-806b-6735d5b9e446" providerId="ADAL" clId="{C9BEB326-9256-4794-A839-74C0CF5EE08C}" dt="2022-03-22T07:17:10.370" v="4" actId="2711"/>
          <ac:spMkLst>
            <pc:docMk/>
            <pc:sldMk cId="1995123766" sldId="256"/>
            <ac:spMk id="3" creationId="{5ED9A4C0-1EBB-4A6F-8E88-44A652D9EEC5}"/>
          </ac:spMkLst>
        </pc:spChg>
        <pc:spChg chg="add del mod">
          <ac:chgData name="Narelle Wheaton" userId="6e1b2b30-480e-4f91-806b-6735d5b9e446" providerId="ADAL" clId="{C9BEB326-9256-4794-A839-74C0CF5EE08C}" dt="2022-03-22T07:17:01.045" v="1" actId="478"/>
          <ac:spMkLst>
            <pc:docMk/>
            <pc:sldMk cId="1995123766" sldId="256"/>
            <ac:spMk id="5" creationId="{83DBD9D6-7677-4D4E-8EBA-7870CE6A29A9}"/>
          </ac:spMkLst>
        </pc:spChg>
      </pc:sldChg>
      <pc:sldChg chg="modSp">
        <pc:chgData name="Narelle Wheaton" userId="6e1b2b30-480e-4f91-806b-6735d5b9e446" providerId="ADAL" clId="{C9BEB326-9256-4794-A839-74C0CF5EE08C}" dt="2022-03-22T07:17:21.150" v="7" actId="403"/>
        <pc:sldMkLst>
          <pc:docMk/>
          <pc:sldMk cId="2330544962" sldId="257"/>
        </pc:sldMkLst>
        <pc:spChg chg="mod">
          <ac:chgData name="Narelle Wheaton" userId="6e1b2b30-480e-4f91-806b-6735d5b9e446" providerId="ADAL" clId="{C9BEB326-9256-4794-A839-74C0CF5EE08C}" dt="2022-03-22T07:17:21.150" v="7" actId="403"/>
          <ac:spMkLst>
            <pc:docMk/>
            <pc:sldMk cId="2330544962" sldId="257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17:57.028" v="11" actId="403"/>
        <pc:sldMkLst>
          <pc:docMk/>
          <pc:sldMk cId="1628016613" sldId="258"/>
        </pc:sldMkLst>
        <pc:spChg chg="mod">
          <ac:chgData name="Narelle Wheaton" userId="6e1b2b30-480e-4f91-806b-6735d5b9e446" providerId="ADAL" clId="{C9BEB326-9256-4794-A839-74C0CF5EE08C}" dt="2022-03-22T07:17:57.028" v="11" actId="403"/>
          <ac:spMkLst>
            <pc:docMk/>
            <pc:sldMk cId="1628016613" sldId="258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18:23.474" v="23" actId="403"/>
        <pc:sldMkLst>
          <pc:docMk/>
          <pc:sldMk cId="2664063813" sldId="259"/>
        </pc:sldMkLst>
        <pc:spChg chg="mod">
          <ac:chgData name="Narelle Wheaton" userId="6e1b2b30-480e-4f91-806b-6735d5b9e446" providerId="ADAL" clId="{C9BEB326-9256-4794-A839-74C0CF5EE08C}" dt="2022-03-22T07:18:23.474" v="23" actId="403"/>
          <ac:spMkLst>
            <pc:docMk/>
            <pc:sldMk cId="2664063813" sldId="259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33:43.802" v="41" actId="1076"/>
        <pc:sldMkLst>
          <pc:docMk/>
          <pc:sldMk cId="1650038321" sldId="260"/>
        </pc:sldMkLst>
        <pc:spChg chg="mod">
          <ac:chgData name="Narelle Wheaton" userId="6e1b2b30-480e-4f91-806b-6735d5b9e446" providerId="ADAL" clId="{C9BEB326-9256-4794-A839-74C0CF5EE08C}" dt="2022-03-22T07:33:43.802" v="41" actId="1076"/>
          <ac:spMkLst>
            <pc:docMk/>
            <pc:sldMk cId="1650038321" sldId="260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18:56.881" v="34" actId="14100"/>
        <pc:sldMkLst>
          <pc:docMk/>
          <pc:sldMk cId="1450829754" sldId="261"/>
        </pc:sldMkLst>
        <pc:spChg chg="mod">
          <ac:chgData name="Narelle Wheaton" userId="6e1b2b30-480e-4f91-806b-6735d5b9e446" providerId="ADAL" clId="{C9BEB326-9256-4794-A839-74C0CF5EE08C}" dt="2022-03-22T07:18:56.881" v="34" actId="14100"/>
          <ac:spMkLst>
            <pc:docMk/>
            <pc:sldMk cId="1450829754" sldId="261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18:09.272" v="16" actId="403"/>
        <pc:sldMkLst>
          <pc:docMk/>
          <pc:sldMk cId="3958331929" sldId="262"/>
        </pc:sldMkLst>
        <pc:spChg chg="mod">
          <ac:chgData name="Narelle Wheaton" userId="6e1b2b30-480e-4f91-806b-6735d5b9e446" providerId="ADAL" clId="{C9BEB326-9256-4794-A839-74C0CF5EE08C}" dt="2022-03-22T07:18:09.272" v="16" actId="403"/>
          <ac:spMkLst>
            <pc:docMk/>
            <pc:sldMk cId="3958331929" sldId="262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18:44.501" v="30" actId="14100"/>
        <pc:sldMkLst>
          <pc:docMk/>
          <pc:sldMk cId="840797137" sldId="263"/>
        </pc:sldMkLst>
        <pc:spChg chg="mod">
          <ac:chgData name="Narelle Wheaton" userId="6e1b2b30-480e-4f91-806b-6735d5b9e446" providerId="ADAL" clId="{C9BEB326-9256-4794-A839-74C0CF5EE08C}" dt="2022-03-22T07:18:44.501" v="30" actId="14100"/>
          <ac:spMkLst>
            <pc:docMk/>
            <pc:sldMk cId="840797137" sldId="263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18:33.691" v="26" actId="403"/>
        <pc:sldMkLst>
          <pc:docMk/>
          <pc:sldMk cId="2011161853" sldId="264"/>
        </pc:sldMkLst>
        <pc:spChg chg="mod">
          <ac:chgData name="Narelle Wheaton" userId="6e1b2b30-480e-4f91-806b-6735d5b9e446" providerId="ADAL" clId="{C9BEB326-9256-4794-A839-74C0CF5EE08C}" dt="2022-03-22T07:18:33.691" v="26" actId="403"/>
          <ac:spMkLst>
            <pc:docMk/>
            <pc:sldMk cId="2011161853" sldId="264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33:33.145" v="37" actId="403"/>
        <pc:sldMkLst>
          <pc:docMk/>
          <pc:sldMk cId="2300048183" sldId="265"/>
        </pc:sldMkLst>
        <pc:spChg chg="mod">
          <ac:chgData name="Narelle Wheaton" userId="6e1b2b30-480e-4f91-806b-6735d5b9e446" providerId="ADAL" clId="{C9BEB326-9256-4794-A839-74C0CF5EE08C}" dt="2022-03-22T07:33:33.145" v="37" actId="403"/>
          <ac:spMkLst>
            <pc:docMk/>
            <pc:sldMk cId="2300048183" sldId="265"/>
            <ac:spMk id="3" creationId="{5ED9A4C0-1EBB-4A6F-8E88-44A652D9EEC5}"/>
          </ac:spMkLst>
        </pc:spChg>
      </pc:sldChg>
      <pc:sldChg chg="modSp">
        <pc:chgData name="Narelle Wheaton" userId="6e1b2b30-480e-4f91-806b-6735d5b9e446" providerId="ADAL" clId="{C9BEB326-9256-4794-A839-74C0CF5EE08C}" dt="2022-03-22T07:33:53.376" v="46" actId="404"/>
        <pc:sldMkLst>
          <pc:docMk/>
          <pc:sldMk cId="3932632890" sldId="266"/>
        </pc:sldMkLst>
        <pc:spChg chg="mod">
          <ac:chgData name="Narelle Wheaton" userId="6e1b2b30-480e-4f91-806b-6735d5b9e446" providerId="ADAL" clId="{C9BEB326-9256-4794-A839-74C0CF5EE08C}" dt="2022-03-22T07:33:53.376" v="46" actId="404"/>
          <ac:spMkLst>
            <pc:docMk/>
            <pc:sldMk cId="3932632890" sldId="266"/>
            <ac:spMk id="3" creationId="{5ED9A4C0-1EBB-4A6F-8E88-44A652D9EEC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A67B1-4E8C-4F12-93D8-8F0D072D7D73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4FBB2-7E2F-466B-A0D9-03A77942343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2891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F4FBB2-7E2F-466B-A0D9-03A779423433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063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8A301-8159-4D14-8609-AD59C0D105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0A7B5-7474-460E-AF46-BE93F6EC6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14E9F-1424-41D4-B327-202327E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F93F7-E543-4DE6-B43E-99E36BB8E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D016B-21C1-4D63-9B22-4748D20B3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9544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1FB5D-E936-44B5-918C-207CF6F6E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9548A3-62F3-4BCE-B77A-695105DE6C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DDCAD-AFB9-4E94-A987-7425BCB40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62DA4-4897-4F88-8CED-9A07D9A2D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1C186-42F3-4393-90CB-BE7F47ED4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108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ADDD65-ABDC-46C3-BDF1-A867C0D68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C81AEC-E767-4F06-974F-DEDA06466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16E31-AC43-43E4-8169-1610E2F09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0816E-7700-40FE-8B9E-EDF074DAB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9858B-A0F4-4B6E-AD91-8A77D3133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129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CABC6-FEDD-4835-A6A2-1C8C4D6DB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35B7B-DDFE-49CD-BD0D-4DD3B8B0A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7BB028-CE98-4852-80EC-4766463BC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38AEE-ED17-4C14-A9A6-BA7B52BFA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B42B7-434F-4CA4-8930-F5AA9E574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5251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54DBA-FA82-4F3B-BF02-616025BF3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A2E6B-3590-4124-A488-C1EBFADF8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477E7A-68D9-4F87-BB96-C115FE53C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95807-140D-4910-B14C-8817619A3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7CAD-E120-40B3-A4B5-F042AC1A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5101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4ECDE-83BF-451C-A747-599E542B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05EDF-F386-4B22-97CA-9AEA829E27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933C2-2A06-4A13-B194-2CE5F4D48D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C1B90C-F1D2-4E71-AB31-E7FB3B12E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A27DAE-576A-4883-80C1-470D205F5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1F06CB-532D-4487-8F23-5AB901906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7913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C7D8B-D266-4747-A418-A7C30FEB2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C0CD0F-82DB-483C-92BF-5D707F5C7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DB9A2-DBA2-4F9B-A984-8E62C6A8BD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C1CEF7-F783-4DD0-82A3-E7DF8CB4D9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C82301-A827-4681-82E4-0B3A8971B6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370888-C72A-4C70-9EA6-213EFB657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042234-608E-4794-ACD1-890B1CD72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E8AA01-33C0-4C82-8077-A51C05734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32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5953D-9ECA-4367-984B-6F4E8BF0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95C1E5-9FF2-4580-BA11-83FC282B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5056B3-3D23-4EDF-9EEE-9264F5BA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8C792-4CBB-4B25-9CD6-5CDD0E043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6330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AC3DD7-FD61-4B0A-9141-D2601B97E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71246F-2830-45BE-9894-F171066B9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D11561-8DA6-4388-B7F6-0290948C2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34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2219-4887-4FF9-916B-DAE577090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3DB11A-6EA1-486B-B91B-815139350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F06F6F-166A-4A6D-BB06-35AD63E99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37F23-3B22-475C-90E8-8842FFF7A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D7425-C2B9-4BB3-BD98-AA64BB1B1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F0B692-4AB4-489D-B1B8-114BB622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1683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289C0-B1F2-40F8-8EEB-F86E8E911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397D7C-3843-4666-B060-ABDE2394CF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41090-8640-4142-B28A-5588E9840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D57BAD-EEEA-4D07-91D9-0C23DFFB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D90F74-B0FC-4386-B624-DD47213F8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ADFF53-7FA3-4A6A-A5B9-2DD54170D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32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E3D954-7291-4DB2-9216-34E160AB2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0E3F77-5596-4E19-A618-163A8204E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AF11C2-E9A4-47EC-9F83-E1592CAAC2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23A90-7882-46AD-B199-6DA6D0B2A92C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22C1E-4492-4876-9F83-43E5864F2E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F6DE2-9252-46E8-AE94-FA35D92622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050B8-E628-4EAF-96AF-D50616653F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4847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1246"/>
            <a:ext cx="9144000" cy="2875508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  <a:latin typeface="akagi_probook"/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open spaces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Ruler of wind and wave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Speak to my inmost being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Grant me Thyself I crave</a:t>
            </a:r>
          </a:p>
        </p:txBody>
      </p:sp>
    </p:spTree>
    <p:extLst>
      <p:ext uri="{BB962C8B-B14F-4D97-AF65-F5344CB8AC3E}">
        <p14:creationId xmlns:p14="http://schemas.microsoft.com/office/powerpoint/2010/main" val="1995123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1194"/>
            <a:ext cx="9144000" cy="443883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  <a:latin typeface="akagi_probook"/>
              </a:rPr>
              <a:t>Verse 5</a:t>
            </a:r>
          </a:p>
          <a:p>
            <a:r>
              <a:rPr lang="en-AU" sz="4000" dirty="0">
                <a:solidFill>
                  <a:schemeClr val="bg1"/>
                </a:solidFill>
              </a:rPr>
              <a:t>Master of all creation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 err="1">
                <a:solidFill>
                  <a:schemeClr val="bg1"/>
                </a:solidFill>
              </a:rPr>
              <a:t>E'en</a:t>
            </a:r>
            <a:r>
              <a:rPr lang="en-AU" sz="4000" dirty="0">
                <a:solidFill>
                  <a:schemeClr val="bg1"/>
                </a:solidFill>
              </a:rPr>
              <a:t> though supreme Thou art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Graciously deign to hear 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Live Thou within my heart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38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5"/>
            <a:ext cx="9144000" cy="443883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  <a:latin typeface="akagi_probook"/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open spaces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God of the windswept sea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Lord of the lofty mountains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 open my heart to Thee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CEEBF3-B4B9-70CB-6747-CD9B44FFE098}"/>
              </a:ext>
            </a:extLst>
          </p:cNvPr>
          <p:cNvSpPr/>
          <p:nvPr/>
        </p:nvSpPr>
        <p:spPr>
          <a:xfrm>
            <a:off x="211074" y="5777568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3915448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Flora Larsson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1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932632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5"/>
            <a:ext cx="9144000" cy="2956264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  <a:latin typeface="akagi_probook"/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open spaces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God of the windswept sea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Lord of the lofty mountains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 open my heart to Thee</a:t>
            </a:r>
          </a:p>
        </p:txBody>
      </p:sp>
    </p:spTree>
    <p:extLst>
      <p:ext uri="{BB962C8B-B14F-4D97-AF65-F5344CB8AC3E}">
        <p14:creationId xmlns:p14="http://schemas.microsoft.com/office/powerpoint/2010/main" val="2330544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4"/>
            <a:ext cx="9144000" cy="293235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  <a:latin typeface="akagi_probook"/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flowering meadow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Hear now my earnest plea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Quicken my flagging spirit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Let me commune with Thee</a:t>
            </a:r>
          </a:p>
        </p:txBody>
      </p:sp>
    </p:spTree>
    <p:extLst>
      <p:ext uri="{BB962C8B-B14F-4D97-AF65-F5344CB8AC3E}">
        <p14:creationId xmlns:p14="http://schemas.microsoft.com/office/powerpoint/2010/main" val="1628016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5"/>
            <a:ext cx="9144000" cy="2829711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open spaces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God of the windswept sea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Lord of the lofty mountains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 open my heart to Thee</a:t>
            </a:r>
          </a:p>
        </p:txBody>
      </p:sp>
    </p:spTree>
    <p:extLst>
      <p:ext uri="{BB962C8B-B14F-4D97-AF65-F5344CB8AC3E}">
        <p14:creationId xmlns:p14="http://schemas.microsoft.com/office/powerpoint/2010/main" val="395833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2351" y="1194319"/>
            <a:ext cx="9899780" cy="353630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Healer of nature's </a:t>
            </a:r>
            <a:r>
              <a:rPr lang="en-AU" sz="4000" dirty="0" err="1">
                <a:solidFill>
                  <a:schemeClr val="bg1"/>
                </a:solidFill>
              </a:rPr>
              <a:t>woundings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 err="1">
                <a:solidFill>
                  <a:schemeClr val="bg1"/>
                </a:solidFill>
              </a:rPr>
              <a:t>Cov'ring</a:t>
            </a:r>
            <a:r>
              <a:rPr lang="en-AU" sz="4000" dirty="0">
                <a:solidFill>
                  <a:schemeClr val="bg1"/>
                </a:solidFill>
              </a:rPr>
              <a:t> with mantle green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Heal Thou my spirit's bruises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Fill me with joy serene</a:t>
            </a:r>
          </a:p>
        </p:txBody>
      </p:sp>
    </p:spTree>
    <p:extLst>
      <p:ext uri="{BB962C8B-B14F-4D97-AF65-F5344CB8AC3E}">
        <p14:creationId xmlns:p14="http://schemas.microsoft.com/office/powerpoint/2010/main" val="2664063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5"/>
            <a:ext cx="9144000" cy="275207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open spaces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God of the windswept sea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Lord of the lofty mountains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 open my heart to Thee</a:t>
            </a:r>
          </a:p>
        </p:txBody>
      </p:sp>
    </p:spTree>
    <p:extLst>
      <p:ext uri="{BB962C8B-B14F-4D97-AF65-F5344CB8AC3E}">
        <p14:creationId xmlns:p14="http://schemas.microsoft.com/office/powerpoint/2010/main" val="2011161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5"/>
            <a:ext cx="9144000" cy="2960341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  <a:latin typeface="akagi_probook"/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open spaces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God of the windswept sea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Lord of the lofty mountains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 open my heart to Thee</a:t>
            </a:r>
          </a:p>
        </p:txBody>
      </p:sp>
    </p:spTree>
    <p:extLst>
      <p:ext uri="{BB962C8B-B14F-4D97-AF65-F5344CB8AC3E}">
        <p14:creationId xmlns:p14="http://schemas.microsoft.com/office/powerpoint/2010/main" val="840797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6"/>
            <a:ext cx="9144000" cy="304431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Sunrise and sunset praise Thee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Raindrop and starry night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Out of my heart's contentment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Paeans of praise unite</a:t>
            </a:r>
          </a:p>
        </p:txBody>
      </p:sp>
    </p:spTree>
    <p:extLst>
      <p:ext uri="{BB962C8B-B14F-4D97-AF65-F5344CB8AC3E}">
        <p14:creationId xmlns:p14="http://schemas.microsoft.com/office/powerpoint/2010/main" val="1450829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9A4C0-1EBB-4A6F-8E88-44A652D9E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635"/>
            <a:ext cx="9144000" cy="443883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  <a:latin typeface="akagi_probook"/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of the open spaces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God of the windswept sea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Lord of the lofty mountains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 open my heart to Thee</a:t>
            </a:r>
          </a:p>
        </p:txBody>
      </p:sp>
    </p:spTree>
    <p:extLst>
      <p:ext uri="{BB962C8B-B14F-4D97-AF65-F5344CB8AC3E}">
        <p14:creationId xmlns:p14="http://schemas.microsoft.com/office/powerpoint/2010/main" val="2300048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316</Words>
  <Application>Microsoft Office PowerPoint</Application>
  <PresentationFormat>Widescreen</PresentationFormat>
  <Paragraphs>28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Of The Open Spaces</dc:title>
  <dc:creator>Narelle Wheaton</dc:creator>
  <cp:lastModifiedBy>Narelle Wheaton</cp:lastModifiedBy>
  <cp:revision>2</cp:revision>
  <dcterms:created xsi:type="dcterms:W3CDTF">2021-10-05T03:01:21Z</dcterms:created>
  <dcterms:modified xsi:type="dcterms:W3CDTF">2023-06-06T05:24:40Z</dcterms:modified>
</cp:coreProperties>
</file>